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9707" y="263907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5 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707" y="3048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replace direct objects in a sentence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13663</TotalTime>
  <Words>23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110</cp:revision>
  <dcterms:created xsi:type="dcterms:W3CDTF">2011-09-14T23:22:57Z</dcterms:created>
  <dcterms:modified xsi:type="dcterms:W3CDTF">2013-12-05T12:52:22Z</dcterms:modified>
</cp:coreProperties>
</file>